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8" r:id="rId2"/>
    <p:sldId id="256" r:id="rId3"/>
    <p:sldId id="260" r:id="rId4"/>
    <p:sldId id="259" r:id="rId5"/>
    <p:sldId id="264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8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2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57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828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05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091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75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446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25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3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66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2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46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3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8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7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4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5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0975-01F1-4812-99D6-B976EE52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747" y="2261052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sz="9600" dirty="0">
                <a:solidFill>
                  <a:srgbClr val="0070C0"/>
                </a:solidFill>
              </a:rPr>
              <a:t>Travel</a:t>
            </a:r>
            <a:r>
              <a:rPr lang="en-US" sz="9600" i="1" dirty="0">
                <a:solidFill>
                  <a:srgbClr val="C00000"/>
                </a:solidFill>
              </a:rPr>
              <a:t>lion</a:t>
            </a:r>
            <a:endParaRPr lang="en-US" sz="9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CB1F7-0880-440B-AC43-34E02F139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335" y="3443288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 Rounded MT Bold" charset="0"/>
              </a:rPr>
              <a:t>PLACES TO GO, THINGS TO SEE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8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0666-D59D-4107-8E00-B2F00ABB9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384" y="409258"/>
            <a:ext cx="8791575" cy="942657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What is </a:t>
            </a:r>
            <a:r>
              <a:rPr lang="en-US" sz="6600" dirty="0">
                <a:solidFill>
                  <a:srgbClr val="0070C0"/>
                </a:solidFill>
              </a:rPr>
              <a:t>Travel</a:t>
            </a:r>
            <a:r>
              <a:rPr lang="en-US" sz="6600" i="1" dirty="0">
                <a:solidFill>
                  <a:srgbClr val="C00000"/>
                </a:solidFill>
              </a:rPr>
              <a:t>lion</a:t>
            </a:r>
            <a:r>
              <a:rPr lang="en-US" sz="6600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A4759-B8FD-4739-AF95-DA058F974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1724" y="1547766"/>
            <a:ext cx="8791575" cy="165576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Travel</a:t>
            </a:r>
            <a:r>
              <a:rPr lang="en-US" i="1" dirty="0" err="1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Lion</a:t>
            </a:r>
            <a:r>
              <a:rPr lang="en-US" dirty="0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is a spinoff of Foursquare that allows a user to search for "Things to do, fitness, sights, explore </a:t>
            </a:r>
            <a:r>
              <a:rPr lang="en-US" dirty="0" err="1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etc</a:t>
            </a:r>
            <a:r>
              <a:rPr lang="en-US" dirty="0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, and places to eat. Based off your location.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Travel</a:t>
            </a:r>
            <a:r>
              <a:rPr lang="en-US" i="1" dirty="0" err="1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Lion</a:t>
            </a:r>
            <a:r>
              <a:rPr lang="en-US" dirty="0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allows a user to enter in a US City supported by the Google </a:t>
            </a:r>
            <a:r>
              <a:rPr lang="en-US" dirty="0" err="1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Autoplaces</a:t>
            </a:r>
            <a:r>
              <a:rPr lang="en-US" dirty="0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API, and make a search selection from a predefined dropdown list(more to come).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 Yahoo weather and a Foursquare Ajax request return weather and venues based on the users search along with live events from Ticketmaster within a 3 mile radius to a user.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3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1F7697-C9C8-4F5C-8658-3BECC992A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9733" cy="692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57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B570-49E9-42CD-B435-5F503806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3" y="-143482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List of Technologies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E0092-8E5F-4682-812F-A4032FE5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31" y="906780"/>
            <a:ext cx="961644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B570-49E9-42CD-B435-5F503806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3" y="-143482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List of Technologies use</a:t>
            </a:r>
          </a:p>
        </p:txBody>
      </p:sp>
      <p:pic>
        <p:nvPicPr>
          <p:cNvPr id="1026" name="Picture 2" descr="Image result for html5 logo">
            <a:extLst>
              <a:ext uri="{FF2B5EF4-FFF2-40B4-BE49-F238E27FC236}">
                <a16:creationId xmlns:a16="http://schemas.microsoft.com/office/drawing/2014/main" id="{DEA79FB1-887F-4F41-AEF1-2D50B25C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93" y="11334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ss logo">
            <a:extLst>
              <a:ext uri="{FF2B5EF4-FFF2-40B4-BE49-F238E27FC236}">
                <a16:creationId xmlns:a16="http://schemas.microsoft.com/office/drawing/2014/main" id="{A1A83001-F110-464E-B6B0-9E933FA21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580" y="11334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41C2266D-D678-4B0E-B805-457F51783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167" y="10931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query logo">
            <a:extLst>
              <a:ext uri="{FF2B5EF4-FFF2-40B4-BE49-F238E27FC236}">
                <a16:creationId xmlns:a16="http://schemas.microsoft.com/office/drawing/2014/main" id="{3D398F35-CAA9-4130-8B13-93EAA490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105" y="1026464"/>
            <a:ext cx="2209795" cy="220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oment js logo">
            <a:extLst>
              <a:ext uri="{FF2B5EF4-FFF2-40B4-BE49-F238E27FC236}">
                <a16:creationId xmlns:a16="http://schemas.microsoft.com/office/drawing/2014/main" id="{0C648F7B-CC90-4927-B621-79878C05E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37" y="37867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hrome log">
            <a:extLst>
              <a:ext uri="{FF2B5EF4-FFF2-40B4-BE49-F238E27FC236}">
                <a16:creationId xmlns:a16="http://schemas.microsoft.com/office/drawing/2014/main" id="{CD2DFB0A-37D1-4AA8-AFC8-C268BEEA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98" y="393443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nimate css logo">
            <a:extLst>
              <a:ext uri="{FF2B5EF4-FFF2-40B4-BE49-F238E27FC236}">
                <a16:creationId xmlns:a16="http://schemas.microsoft.com/office/drawing/2014/main" id="{94493B25-E777-40DB-AF5E-8FAD86427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952" y="4475442"/>
            <a:ext cx="3448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oogle api logo">
            <a:extLst>
              <a:ext uri="{FF2B5EF4-FFF2-40B4-BE49-F238E27FC236}">
                <a16:creationId xmlns:a16="http://schemas.microsoft.com/office/drawing/2014/main" id="{8FE06B27-C1F3-4B61-A9E6-2E72791E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712" y="3236259"/>
            <a:ext cx="29718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apixu logo">
            <a:extLst>
              <a:ext uri="{FF2B5EF4-FFF2-40B4-BE49-F238E27FC236}">
                <a16:creationId xmlns:a16="http://schemas.microsoft.com/office/drawing/2014/main" id="{D5616170-2804-42E8-BD2C-0C3A3FA36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762" y="34290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newsapi logo">
            <a:extLst>
              <a:ext uri="{FF2B5EF4-FFF2-40B4-BE49-F238E27FC236}">
                <a16:creationId xmlns:a16="http://schemas.microsoft.com/office/drawing/2014/main" id="{D019A0A1-ABB4-4DDF-8AA5-6BBEA192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990" y="2389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26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0666-D59D-4107-8E00-B2F00ABB9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4334" y="705591"/>
            <a:ext cx="10219266" cy="942657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Travel</a:t>
            </a:r>
            <a:r>
              <a:rPr lang="en-US" sz="6600" i="1" dirty="0">
                <a:solidFill>
                  <a:srgbClr val="C00000"/>
                </a:solidFill>
              </a:rPr>
              <a:t>lion </a:t>
            </a:r>
            <a:r>
              <a:rPr lang="en-US" sz="6600" i="1" dirty="0"/>
              <a:t>Future Versions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A4759-B8FD-4739-AF95-DA058F974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1724" y="1839595"/>
            <a:ext cx="8791575" cy="263927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Addition of user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 Rounded MT Bold" charset="0"/>
              </a:rPr>
              <a:t>Google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 Rounded MT Bold" charset="0"/>
              </a:rPr>
              <a:t>Uber ride share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 Rounded MT Bold" charset="0"/>
              </a:rPr>
              <a:t>User search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 Rounded MT Bold" charset="0"/>
              </a:rPr>
              <a:t>“</a:t>
            </a:r>
            <a:r>
              <a:rPr lang="en-US" sz="2400" i="1" dirty="0">
                <a:solidFill>
                  <a:schemeClr val="tx1"/>
                </a:solidFill>
                <a:latin typeface="Arial Rounded MT Bold" charset="0"/>
              </a:rPr>
              <a:t>Lion</a:t>
            </a:r>
            <a:r>
              <a:rPr lang="en-US" sz="2400" dirty="0">
                <a:solidFill>
                  <a:schemeClr val="tx1"/>
                </a:solidFill>
                <a:latin typeface="Arial Rounded MT Bold" charset="0"/>
              </a:rPr>
              <a:t> deals”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4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E8CC-4555-4675-998F-C4746BCA5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48918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latin typeface="Arial Rounded MT Bold" charset="0"/>
              </a:rPr>
              <a:t>QUESTIONS?</a:t>
            </a:r>
            <a:br>
              <a:rPr lang="en-US" dirty="0">
                <a:latin typeface="Arial Rounded MT Bold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27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1149</TotalTime>
  <Words>141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Rounded MT Bold</vt:lpstr>
      <vt:lpstr>Garamond</vt:lpstr>
      <vt:lpstr>Organic</vt:lpstr>
      <vt:lpstr>Travellion</vt:lpstr>
      <vt:lpstr>What is Travellion?</vt:lpstr>
      <vt:lpstr>PowerPoint Presentation</vt:lpstr>
      <vt:lpstr>List of Technologies use</vt:lpstr>
      <vt:lpstr>List of Technologies use</vt:lpstr>
      <vt:lpstr>Travellion Future Versions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Travellion</dc:title>
  <dc:creator>Gabe Perry</dc:creator>
  <cp:lastModifiedBy>pooja chauhan</cp:lastModifiedBy>
  <cp:revision>12</cp:revision>
  <dcterms:created xsi:type="dcterms:W3CDTF">2018-01-23T22:55:17Z</dcterms:created>
  <dcterms:modified xsi:type="dcterms:W3CDTF">2019-06-29T21:29:57Z</dcterms:modified>
</cp:coreProperties>
</file>